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9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EABFEF-7A11-47F1-9132-CFEAAA10B6AE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D8951-28F3-43BD-B6E7-3A5277FCAA6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0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535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2488"/>
            <a:ext cx="9144000" cy="515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66775"/>
            <a:ext cx="9143999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847725"/>
            <a:ext cx="9143999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66775"/>
            <a:ext cx="91440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" y="885825"/>
            <a:ext cx="908685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0"/>
            <a:ext cx="9163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28700"/>
            <a:ext cx="9144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1014413"/>
            <a:ext cx="913447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0"/>
            <a:ext cx="911542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" y="0"/>
            <a:ext cx="91059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96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4869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39165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ASH</dc:creator>
  <cp:lastModifiedBy>ASH</cp:lastModifiedBy>
  <cp:revision>4</cp:revision>
  <dcterms:created xsi:type="dcterms:W3CDTF">2022-04-27T18:11:26Z</dcterms:created>
  <dcterms:modified xsi:type="dcterms:W3CDTF">2022-04-27T18:35:20Z</dcterms:modified>
</cp:coreProperties>
</file>